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/>
    <p:restoredTop sz="94638"/>
  </p:normalViewPr>
  <p:slideViewPr>
    <p:cSldViewPr snapToGrid="0" snapToObjects="1">
      <p:cViewPr varScale="1">
        <p:scale>
          <a:sx n="90" d="100"/>
          <a:sy n="90" d="100"/>
        </p:scale>
        <p:origin x="2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9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2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8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6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6823B-8172-4C40-B7DF-9F8010177173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C80BA-EEF4-7A45-9109-E2CF42A30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875"/>
          <a:stretch/>
        </p:blipFill>
        <p:spPr>
          <a:xfrm>
            <a:off x="4927530" y="288918"/>
            <a:ext cx="1200194" cy="1566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783" y="647891"/>
            <a:ext cx="3935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halkboard SE" charset="0"/>
                <a:ea typeface="Chalkboard SE" charset="0"/>
                <a:cs typeface="Chalkboard SE" charset="0"/>
              </a:rPr>
              <a:t>Dice Probabilities</a:t>
            </a:r>
            <a:endParaRPr lang="en-US" sz="3600" b="1" dirty="0">
              <a:latin typeface="Chalkboard SE" charset="0"/>
              <a:ea typeface="Chalkboard SE" charset="0"/>
              <a:cs typeface="Chalkboard S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76" y="2000722"/>
            <a:ext cx="757789" cy="757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4" y="2000247"/>
            <a:ext cx="757235" cy="757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80" y="2000247"/>
            <a:ext cx="757235" cy="757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526" y="2000246"/>
            <a:ext cx="757235" cy="757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922" y="2000245"/>
            <a:ext cx="757235" cy="757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9320" y="2000245"/>
            <a:ext cx="757235" cy="75723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50534"/>
              </p:ext>
            </p:extLst>
          </p:nvPr>
        </p:nvGraphicFramePr>
        <p:xfrm>
          <a:off x="336778" y="3047999"/>
          <a:ext cx="6229776" cy="176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96"/>
                <a:gridCol w="1038296"/>
                <a:gridCol w="1038296"/>
                <a:gridCol w="1038296"/>
                <a:gridCol w="1038296"/>
                <a:gridCol w="1038296"/>
              </a:tblGrid>
              <a:tr h="1766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336778" y="5414963"/>
            <a:ext cx="877660" cy="842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463457" y="5414963"/>
            <a:ext cx="877660" cy="842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506460" y="5414963"/>
            <a:ext cx="877660" cy="8429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60313" y="5414963"/>
            <a:ext cx="877660" cy="8429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594497" y="5414963"/>
            <a:ext cx="877660" cy="84296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688894" y="5414963"/>
            <a:ext cx="877660" cy="842962"/>
          </a:xfrm>
          <a:prstGeom prst="round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05112"/>
              </p:ext>
            </p:extLst>
          </p:nvPr>
        </p:nvGraphicFramePr>
        <p:xfrm>
          <a:off x="336778" y="6599617"/>
          <a:ext cx="6229776" cy="1766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96"/>
                <a:gridCol w="1038296"/>
                <a:gridCol w="1038296"/>
                <a:gridCol w="1038296"/>
                <a:gridCol w="1038296"/>
                <a:gridCol w="1038296"/>
              </a:tblGrid>
              <a:tr h="1766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22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7" y="188025"/>
            <a:ext cx="2014537" cy="1291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4489" y="389104"/>
            <a:ext cx="1557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Chalkboard SE" charset="0"/>
                <a:ea typeface="Chalkboard SE" charset="0"/>
                <a:cs typeface="Chalkboard SE" charset="0"/>
              </a:rPr>
              <a:t>2 Dice</a:t>
            </a:r>
            <a:endParaRPr lang="en-US" sz="3600" b="1" dirty="0">
              <a:latin typeface="Chalkboard SE" charset="0"/>
              <a:ea typeface="Chalkboard SE" charset="0"/>
              <a:cs typeface="Chalkboard SE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95509" y="3333892"/>
            <a:ext cx="877660" cy="842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85797" y="4374428"/>
            <a:ext cx="877660" cy="842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85797" y="2149238"/>
            <a:ext cx="877660" cy="8429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73661"/>
              </p:ext>
            </p:extLst>
          </p:nvPr>
        </p:nvGraphicFramePr>
        <p:xfrm>
          <a:off x="336778" y="5543550"/>
          <a:ext cx="6229776" cy="2822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888"/>
                <a:gridCol w="3114888"/>
              </a:tblGrid>
              <a:tr h="2822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2095509" y="2149238"/>
            <a:ext cx="877660" cy="8429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88976" y="1361596"/>
            <a:ext cx="121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Same</a:t>
            </a:r>
            <a:endParaRPr lang="en-US" sz="3600" dirty="0"/>
          </a:p>
        </p:txBody>
      </p:sp>
      <p:sp>
        <p:nvSpPr>
          <p:cNvPr id="23" name="Rounded Rectangle 22"/>
          <p:cNvSpPr/>
          <p:nvPr/>
        </p:nvSpPr>
        <p:spPr>
          <a:xfrm>
            <a:off x="585797" y="3333892"/>
            <a:ext cx="877660" cy="842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105723" y="4374427"/>
            <a:ext cx="877660" cy="842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71963" y="1367194"/>
            <a:ext cx="184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Different</a:t>
            </a:r>
            <a:endParaRPr lang="en-US" sz="3600" dirty="0"/>
          </a:p>
        </p:txBody>
      </p:sp>
      <p:sp>
        <p:nvSpPr>
          <p:cNvPr id="26" name="Rounded Rectangle 25"/>
          <p:cNvSpPr/>
          <p:nvPr/>
        </p:nvSpPr>
        <p:spPr>
          <a:xfrm>
            <a:off x="4081472" y="2025050"/>
            <a:ext cx="877660" cy="8429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278101" y="2028106"/>
            <a:ext cx="877660" cy="842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70310" y="3199738"/>
            <a:ext cx="877660" cy="842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278101" y="4358141"/>
            <a:ext cx="877660" cy="842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231097" y="3193123"/>
            <a:ext cx="877660" cy="8429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064881" y="4374427"/>
            <a:ext cx="877660" cy="842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08202" y="3134632"/>
            <a:ext cx="29064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763" y="4289607"/>
            <a:ext cx="29064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52740" y="3121251"/>
            <a:ext cx="29064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97435" y="4289607"/>
            <a:ext cx="29064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93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6</Words>
  <Application>Microsoft Macintosh PowerPoint</Application>
  <PresentationFormat>Letter Paper (8.5x11 in)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Chalkboard SE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2</cp:revision>
  <cp:lastPrinted>2016-04-09T18:53:12Z</cp:lastPrinted>
  <dcterms:created xsi:type="dcterms:W3CDTF">2016-04-09T18:36:21Z</dcterms:created>
  <dcterms:modified xsi:type="dcterms:W3CDTF">2016-04-09T18:57:35Z</dcterms:modified>
</cp:coreProperties>
</file>